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75" d="100"/>
          <a:sy n="75" d="100"/>
        </p:scale>
        <p:origin x="-1568" y="-40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2018/7/30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7.wmf"/><Relationship Id="rId4" Type="http://schemas.openxmlformats.org/officeDocument/2006/relationships/oleObject" Target="../embeddings/oleObject4.bin"/></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37.emf"/><Relationship Id="rId4" Type="http://schemas.openxmlformats.org/officeDocument/2006/relationships/package" Target="../embeddings/Microsoft_PowerPoint_Slide1.sldx"/></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oleObject" Target="../embeddings/oleObject3.bin"/><Relationship Id="rId7" Type="http://schemas.openxmlformats.org/officeDocument/2006/relationships/image" Target="../media/image94.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3.png"/><Relationship Id="rId5" Type="http://schemas.openxmlformats.org/officeDocument/2006/relationships/image" Target="../media/image92.emf"/><Relationship Id="rId10" Type="http://schemas.openxmlformats.org/officeDocument/2006/relationships/image" Target="../media/image97.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96.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a:t>
            </a:r>
            <a:r>
              <a:rPr lang="en-US" dirty="0" smtClean="0"/>
              <a:t>2; </a:t>
            </a:r>
            <a:r>
              <a:rPr lang="zh-CN" altLang="en-US" dirty="0" smtClean="0"/>
              <a:t>就是选择启动那个</a:t>
            </a:r>
            <a:r>
              <a:rPr lang="zh-CN" altLang="en-US" dirty="0"/>
              <a:t>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a:t>
            </a:r>
            <a:r>
              <a:rPr lang="en-US" dirty="0" smtClean="0"/>
              <a:t>images</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smtClean="0"/>
              <a:t>grub.conf</a:t>
            </a:r>
            <a:r>
              <a:rPr lang="en-US" dirty="0" smtClean="0"/>
              <a:t> (</a:t>
            </a:r>
            <a:r>
              <a:rPr lang="zh-CN" altLang="en-US" dirty="0" smtClean="0"/>
              <a:t>这里面有各种</a:t>
            </a:r>
            <a:r>
              <a:rPr lang="en-US" altLang="zh-CN" dirty="0" smtClean="0"/>
              <a:t>parameter</a:t>
            </a:r>
            <a:r>
              <a:rPr lang="zh-CN" altLang="en-US" dirty="0" smtClean="0"/>
              <a:t>，其中有用来给</a:t>
            </a:r>
            <a:r>
              <a:rPr lang="en-US" altLang="zh-CN" dirty="0" err="1" smtClean="0"/>
              <a:t>initramfs</a:t>
            </a:r>
            <a:r>
              <a:rPr lang="zh-CN" altLang="en-US" dirty="0" smtClean="0"/>
              <a:t>的</a:t>
            </a:r>
            <a:r>
              <a:rPr lang="en-US" dirty="0" smtClean="0"/>
              <a:t>)</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369332"/>
          </a:xfrm>
          <a:prstGeom prst="rect">
            <a:avLst/>
          </a:prstGeom>
          <a:noFill/>
        </p:spPr>
        <p:txBody>
          <a:bodyPr wrap="none" rtlCol="0">
            <a:spAutoFit/>
          </a:bodyPr>
          <a:lstStyle/>
          <a:p>
            <a:r>
              <a:rPr lang="zh-CN" altLang="en-US" dirty="0" smtClean="0"/>
              <a:t>在这一步给</a:t>
            </a:r>
            <a:r>
              <a:rPr lang="en-US" altLang="zh-CN" dirty="0" err="1" smtClean="0"/>
              <a:t>initramfs</a:t>
            </a:r>
            <a:r>
              <a:rPr lang="zh-CN" altLang="en-US" dirty="0" smtClean="0"/>
              <a:t>各种</a:t>
            </a:r>
            <a:r>
              <a:rPr lang="en-US" altLang="zh-CN" dirty="0" smtClean="0"/>
              <a:t>parameter</a:t>
            </a:r>
            <a:r>
              <a:rPr lang="zh-CN" altLang="en-US" dirty="0" smtClean="0"/>
              <a:t>，如果</a:t>
            </a:r>
            <a:r>
              <a:rPr lang="en-US" altLang="zh-CN" dirty="0" smtClean="0"/>
              <a:t>parameter</a:t>
            </a:r>
            <a:r>
              <a:rPr lang="zh-CN" altLang="en-US" dirty="0" smtClean="0"/>
              <a:t>有错，则</a:t>
            </a:r>
            <a:r>
              <a:rPr lang="en-US" altLang="zh-CN" dirty="0" err="1" smtClean="0"/>
              <a:t>linux</a:t>
            </a:r>
            <a:r>
              <a:rPr lang="zh-CN" altLang="en-US" dirty="0" smtClean="0"/>
              <a:t>会启动</a:t>
            </a:r>
            <a:r>
              <a:rPr lang="en-US" altLang="zh-CN" dirty="0" err="1" smtClean="0"/>
              <a:t>busybox</a:t>
            </a:r>
            <a:r>
              <a:rPr lang="en-US" altLang="zh-CN" dirty="0" smtClean="0"/>
              <a:t> shell</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88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
        <p:nvSpPr>
          <p:cNvPr id="5" name="テキスト ボックス 4"/>
          <p:cNvSpPr txBox="1"/>
          <p:nvPr/>
        </p:nvSpPr>
        <p:spPr>
          <a:xfrm>
            <a:off x="6878331" y="6732240"/>
            <a:ext cx="5263637" cy="1200329"/>
          </a:xfrm>
          <a:prstGeom prst="rect">
            <a:avLst/>
          </a:prstGeom>
          <a:noFill/>
        </p:spPr>
        <p:txBody>
          <a:bodyPr wrap="square" rtlCol="0">
            <a:spAutoFit/>
          </a:bodyPr>
          <a:lstStyle/>
          <a:p>
            <a:r>
              <a:rPr lang="zh-CN" altLang="en-US" dirty="0" smtClean="0"/>
              <a:t>安装</a:t>
            </a:r>
            <a:r>
              <a:rPr lang="en-US" altLang="zh-CN" dirty="0" smtClean="0"/>
              <a:t>Linux</a:t>
            </a:r>
            <a:r>
              <a:rPr lang="zh-CN" altLang="en-US" dirty="0" smtClean="0"/>
              <a:t>系统的时候</a:t>
            </a:r>
            <a:r>
              <a:rPr kumimoji="1" lang="en-US" altLang="ja-JP" dirty="0" smtClean="0"/>
              <a:t>Hard disk</a:t>
            </a:r>
            <a:r>
              <a:rPr kumimoji="1" lang="zh-CN" altLang="en-US" dirty="0" smtClean="0"/>
              <a:t>上会自动被分一个</a:t>
            </a:r>
            <a:r>
              <a:rPr kumimoji="1" lang="en-US" altLang="zh-CN" dirty="0" smtClean="0"/>
              <a:t>partition</a:t>
            </a:r>
            <a:r>
              <a:rPr kumimoji="1" lang="zh-CN" altLang="en-US" dirty="0" smtClean="0"/>
              <a:t>，名为</a:t>
            </a:r>
            <a:r>
              <a:rPr kumimoji="1" lang="en-US" altLang="zh-CN" dirty="0" smtClean="0"/>
              <a:t>swap; </a:t>
            </a:r>
            <a:r>
              <a:rPr kumimoji="1" lang="zh-CN" altLang="en-US" dirty="0" smtClean="0"/>
              <a:t>这个</a:t>
            </a:r>
            <a:r>
              <a:rPr kumimoji="1" lang="en-US" altLang="zh-CN" b="1" dirty="0" smtClean="0">
                <a:solidFill>
                  <a:srgbClr val="FF0000"/>
                </a:solidFill>
              </a:rPr>
              <a:t>swap partition</a:t>
            </a:r>
            <a:r>
              <a:rPr kumimoji="1" lang="zh-CN" altLang="en-US" dirty="0" smtClean="0"/>
              <a:t>就是当</a:t>
            </a:r>
            <a:r>
              <a:rPr kumimoji="1" lang="en-US" altLang="zh-CN" dirty="0" smtClean="0"/>
              <a:t>RAM</a:t>
            </a:r>
            <a:r>
              <a:rPr lang="zh-CN" altLang="en-US" dirty="0"/>
              <a:t>全都被用</a:t>
            </a:r>
            <a:r>
              <a:rPr lang="zh-CN" altLang="en-US" dirty="0" smtClean="0"/>
              <a:t>了的时候，系统会把数据先存到硬盘上，然后和</a:t>
            </a:r>
            <a:r>
              <a:rPr lang="en-US" altLang="zh-CN" dirty="0" smtClean="0"/>
              <a:t>RAM</a:t>
            </a:r>
            <a:r>
              <a:rPr lang="zh-CN" altLang="en-US" dirty="0" smtClean="0"/>
              <a:t>来</a:t>
            </a:r>
            <a:r>
              <a:rPr lang="en-US" altLang="zh-CN" dirty="0" smtClean="0"/>
              <a:t>swap</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459"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r>
              <a:rPr lang="en-US" altLang="ja-JP" dirty="0" smtClean="0"/>
              <a:t>)</a:t>
            </a:r>
          </a:p>
          <a:p>
            <a:pPr marL="285750" indent="-285750">
              <a:buFont typeface="Arial" panose="020B0604020202020204" pitchFamily="34" charset="0"/>
              <a:buChar char="•"/>
            </a:pPr>
            <a:r>
              <a:rPr lang="zh-CN" altLang="en-US" dirty="0" smtClean="0"/>
              <a:t>启动</a:t>
            </a:r>
            <a:r>
              <a:rPr lang="en-US" altLang="zh-CN" dirty="0" err="1" smtClean="0"/>
              <a:t>initramfs</a:t>
            </a:r>
            <a:r>
              <a:rPr lang="zh-CN" altLang="en-US" dirty="0" smtClean="0"/>
              <a:t>的时候，会有一系列</a:t>
            </a:r>
            <a:r>
              <a:rPr lang="en-US" altLang="zh-CN" dirty="0" smtClean="0"/>
              <a:t>parameter</a:t>
            </a:r>
            <a:r>
              <a:rPr lang="zh-CN" altLang="en-US" dirty="0" smtClean="0"/>
              <a:t>传给</a:t>
            </a:r>
            <a:r>
              <a:rPr lang="en-US" altLang="zh-CN" dirty="0" err="1" smtClean="0"/>
              <a:t>initramfs</a:t>
            </a:r>
            <a:r>
              <a:rPr lang="zh-CN" altLang="en-US" dirty="0" smtClean="0"/>
              <a:t>，用</a:t>
            </a:r>
            <a:r>
              <a:rPr lang="en-US" altLang="zh-CN" dirty="0" smtClean="0"/>
              <a:t>”cat /proc/</a:t>
            </a:r>
            <a:r>
              <a:rPr lang="en-US" altLang="zh-CN" dirty="0" err="1" smtClean="0"/>
              <a:t>cmdline</a:t>
            </a:r>
            <a:r>
              <a:rPr lang="en-US" altLang="zh-CN" dirty="0" smtClean="0"/>
              <a:t>”</a:t>
            </a:r>
            <a:r>
              <a:rPr lang="zh-CN" altLang="en-US" dirty="0" smtClean="0"/>
              <a:t>其中会有</a:t>
            </a:r>
            <a:r>
              <a:rPr lang="en-US" altLang="zh-CN" dirty="0" smtClean="0"/>
              <a:t>root</a:t>
            </a:r>
            <a:r>
              <a:rPr lang="zh-CN" altLang="en-US" dirty="0" smtClean="0"/>
              <a:t>的</a:t>
            </a:r>
            <a:r>
              <a:rPr lang="en-US" altLang="zh-CN" dirty="0" smtClean="0"/>
              <a:t>path(</a:t>
            </a:r>
            <a:r>
              <a:rPr lang="zh-CN" altLang="en-US" dirty="0" smtClean="0"/>
              <a:t>一般是以硬盘的</a:t>
            </a:r>
            <a:r>
              <a:rPr lang="en-US" altLang="zh-CN" dirty="0" err="1" smtClean="0"/>
              <a:t>uuid</a:t>
            </a:r>
            <a:r>
              <a:rPr lang="zh-CN" altLang="en-US" dirty="0" smtClean="0"/>
              <a:t>形式出现</a:t>
            </a:r>
            <a:r>
              <a:rPr lang="en-US" altLang="zh-CN" dirty="0" smtClean="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717"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054"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25447</TotalTime>
  <Words>31805</Words>
  <Application>Microsoft Office PowerPoint</Application>
  <PresentationFormat>画面に合わせる (4:3)</PresentationFormat>
  <Paragraphs>3430</Paragraphs>
  <Slides>162</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3314</cp:revision>
  <dcterms:created xsi:type="dcterms:W3CDTF">2016-01-14T23:49:10Z</dcterms:created>
  <dcterms:modified xsi:type="dcterms:W3CDTF">2018-07-30T08:49:00Z</dcterms:modified>
</cp:coreProperties>
</file>